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CF547-839B-4DDB-91DF-BF38C2BB5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2577E9-A99C-4DC4-BDB0-B54BDAA8C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83A69-3408-42D7-869B-BC4659B2D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F4F7E-CACF-425D-9036-1E5440C1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7A5CE-1225-4BAD-A2D8-87214382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1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7F6DF-9E80-42DA-B92B-F5B24B6BD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457127-E852-4D75-9272-37BE71EC0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71CD2-EF1C-4030-A866-F329E5F8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7843F2-1E3A-42A1-88BF-D3158395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9B925-6CEE-44FF-AD9A-EB0185E8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58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2959D7-C934-47F0-BEC5-101511019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3FF5A-4E41-49A4-8108-0D2EB353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ADA995-3447-42B0-900E-4BBB37EA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BE50E-2312-43D9-81AB-CF6642FA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369CD-1A03-4919-A0B3-567BF448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6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8599A-F6EE-456F-8EA1-CB31071C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70BD29-07D1-42BE-BE07-EC7711F84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14AF2-5320-4E6B-A497-FF78580D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5A3685-943F-4394-B206-31E3C99B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560CE-A6A0-46C0-9F24-7ED8B7B9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97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7F274-7C38-4F3A-9969-E039E5CF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15CD29-BB5D-4446-B2F0-5E1886D3C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BF4C1-C580-45EA-BC10-030A6E78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5BCF5-6534-431F-A6E4-DB62878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220BB-93F5-4C02-94A7-AE1B5D32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D7404-6563-4149-B3AA-BCD17810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6C7A2-1A03-492A-A979-2BFB3BE6C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78D73F-9DA5-43A7-A186-B0BD23CA7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BE338A-023C-48B7-B9BA-F434B200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AD663-DB24-4018-AA34-4BD8FF3B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83DB9-5A80-4B5D-B580-5F329C4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99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CCD61-4411-45D3-8F4A-440008DE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30044-9CF8-40A2-8424-962D3DDB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634ED-7C08-4B87-85F1-8371C58C0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BF5F05-BFF5-4C1E-BAE8-2E90E3B34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74F2C2-04B3-4B22-BA34-5D2D0026E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964665-D2D5-4E3A-B903-FF97CC5D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D4A6BE-AFCC-43A2-A512-B9681FF7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D2524E-3F34-4C85-95D4-84D0C27D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2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C4EEA-805E-4FC3-81E7-47C4A9A4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851D1F-D1D2-4DDC-BDFC-F844CFD4D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41065F-E197-44EB-802E-4BBDCF46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F8697D-3CAF-4DE2-96CF-A4A2B390B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25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8CBCC6-B2EA-4663-B697-39096098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165D38-DBCF-459F-84B5-AD8A9F7D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7B418-3905-41D2-B2B3-1E6A3395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25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1D882-8687-4D04-9099-642EB8FF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20913-3CC6-4102-A072-B93EA958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43D27-B3AB-4652-A438-FAE736570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47C22F-0CC1-4287-BCBB-B27239AE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CDDD5-081C-4147-B5FC-1456EF90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E8566F-6301-4C48-B8B2-2D30E7EF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2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53D8-0703-45AE-86AF-8D321790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17559A-3AF3-4774-B290-2B1C6DE41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969716-ED89-4218-95E0-851445907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0E553C-80A8-4D0D-A2C2-C32ED085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20DC-A4F6-4EDF-9DC9-AF83DB55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C835A1-F162-4C0E-AA80-9DB696E2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4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D1B038-EF85-4371-B272-46F529D1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A8FEB8-6C80-440F-9A17-AD5E1182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CCAAD-3E1F-40F2-BACD-2068D14AB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00D8E-4AED-44FB-A44C-80784F17D482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89626-BCF9-4F28-B02A-DD53BAF5F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70E73-F958-4FCF-AE73-D85E235F7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7944B-8DF0-43A6-BAA2-03833337E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0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bino/Capstone_BigDat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ADD6E9-C17D-4E9B-9766-3FA9E20E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1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031FA4-435A-4233-A9BC-C9BF7161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5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081F02-514A-4D65-BCA1-AD74B0C7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F19A1146-2541-4CB7-BBFF-3207DAEE3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420" y="1544297"/>
            <a:ext cx="775995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7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5C01AC-6C90-4E31-B222-73E6527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71182E-CF26-41AC-84D3-71AD89DB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0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B5295B-7790-458C-B794-8FCB2D1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C83BE6-2FBE-4283-B525-B2764A11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90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12F442-FC79-4632-82D5-66C7381C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C21851-0935-40E5-A74B-79579FDD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6BE842-7537-4D5D-A3C0-DFDBC5DA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6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3032CD-8793-428A-AE33-30ED54A5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녹화_2018_04_18_13_23_30_124">
            <a:hlinkClick r:id="" action="ppaction://media"/>
            <a:extLst>
              <a:ext uri="{FF2B5EF4-FFF2-40B4-BE49-F238E27FC236}">
                <a16:creationId xmlns:a16="http://schemas.microsoft.com/office/drawing/2014/main" id="{35F9CB1A-79C5-46F1-8111-3412B146C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663" y="1531597"/>
            <a:ext cx="4025462" cy="48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13EDD2-3468-4922-A42F-FBE8F3B5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2F0DEB-111E-4941-9AB7-A15AE6FD1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6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C660E5-49AF-4211-A60D-2A81DCBE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4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0FF869-285A-47BC-8321-C975F76B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2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와이드스크린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3</cp:revision>
  <dcterms:created xsi:type="dcterms:W3CDTF">2018-04-18T05:21:29Z</dcterms:created>
  <dcterms:modified xsi:type="dcterms:W3CDTF">2018-04-18T06:21:20Z</dcterms:modified>
</cp:coreProperties>
</file>